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118A-1B75-4289-9503-35D157DEFAC6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4A39A-34B2-455D-B746-E462375882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118A-1B75-4289-9503-35D157DEFAC6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4A39A-34B2-455D-B746-E462375882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118A-1B75-4289-9503-35D157DEFAC6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4A39A-34B2-455D-B746-E46237588271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118A-1B75-4289-9503-35D157DEFAC6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4A39A-34B2-455D-B746-E4623758827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118A-1B75-4289-9503-35D157DEFAC6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4A39A-34B2-455D-B746-E462375882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118A-1B75-4289-9503-35D157DEFAC6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4A39A-34B2-455D-B746-E4623758827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118A-1B75-4289-9503-35D157DEFAC6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4A39A-34B2-455D-B746-E462375882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118A-1B75-4289-9503-35D157DEFAC6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4A39A-34B2-455D-B746-E462375882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118A-1B75-4289-9503-35D157DEFAC6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4A39A-34B2-455D-B746-E462375882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118A-1B75-4289-9503-35D157DEFAC6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4A39A-34B2-455D-B746-E4623758827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118A-1B75-4289-9503-35D157DEFAC6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4A39A-34B2-455D-B746-E4623758827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BE2118A-1B75-4289-9503-35D157DEFAC6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604A39A-34B2-455D-B746-E4623758827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10" Type="http://schemas.openxmlformats.org/officeDocument/2006/relationships/image" Target="../media/image27.jpg"/><Relationship Id="rId4" Type="http://schemas.openxmlformats.org/officeDocument/2006/relationships/image" Target="../media/image21.jpeg"/><Relationship Id="rId9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         Andrea Torres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Class of 2014</a:t>
            </a:r>
          </a:p>
          <a:p>
            <a:r>
              <a:rPr lang="en-US" dirty="0" smtClean="0"/>
              <a:t>Exit interview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9600"/>
            <a:ext cx="2916684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7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82" y="228600"/>
            <a:ext cx="9176982" cy="6324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0709" y="2140447"/>
            <a:ext cx="8229600" cy="1252728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Edwardian Script ITC" panose="030303020407070D0804" pitchFamily="66" charset="0"/>
              </a:rPr>
              <a:t>Life isn’t a movie</a:t>
            </a:r>
            <a:endParaRPr lang="en-US" sz="8000" dirty="0">
              <a:solidFill>
                <a:schemeClr val="bg1"/>
              </a:solidFill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03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405744"/>
            <a:ext cx="7408333" cy="36877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Born in San Jose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oldest of 5 girls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Creative 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Participated in Cross country, CSF,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 smtClean="0"/>
              <a:t>    Spanish Honor’s Society, Book Club, and FBLA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     About Me</a:t>
            </a:r>
            <a:endParaRPr lang="en-US" dirty="0"/>
          </a:p>
        </p:txBody>
      </p:sp>
      <p:pic>
        <p:nvPicPr>
          <p:cNvPr id="1026" name="Picture 2" descr="E:\New folder\xm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657" y="228600"/>
            <a:ext cx="304800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549" y="5256226"/>
            <a:ext cx="2391451" cy="16017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076" y="2701119"/>
            <a:ext cx="3267462" cy="2176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113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764002"/>
            <a:ext cx="8305800" cy="21107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Visual representation </a:t>
            </a:r>
          </a:p>
          <a:p>
            <a:pPr marL="0" indent="0">
              <a:buNone/>
            </a:pPr>
            <a:r>
              <a:rPr lang="en-US" sz="3200" dirty="0" smtClean="0"/>
              <a:t>– Found something I didn’t know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meaningful to 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819400"/>
            <a:ext cx="5316864" cy="4038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7956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905000"/>
            <a:ext cx="7408333" cy="34506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Communication, organization, emotional strength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Flexible with college students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Wouldn’t apply 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Shadow- real estate broker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876800"/>
            <a:ext cx="3161016" cy="198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005" y="4200525"/>
            <a:ext cx="4007995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12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119675"/>
            <a:ext cx="7408333" cy="3450696"/>
          </a:xfrm>
        </p:spPr>
        <p:txBody>
          <a:bodyPr/>
          <a:lstStyle/>
          <a:p>
            <a:r>
              <a:rPr lang="en-US" sz="2800" dirty="0" smtClean="0"/>
              <a:t>Teenagers + Technology</a:t>
            </a:r>
          </a:p>
          <a:p>
            <a:r>
              <a:rPr lang="en-US" sz="2800" dirty="0" smtClean="0"/>
              <a:t>Level 4: 7 essays</a:t>
            </a:r>
          </a:p>
          <a:p>
            <a:r>
              <a:rPr lang="en-US" sz="2800" dirty="0" smtClean="0"/>
              <a:t>Choose it because can relate</a:t>
            </a:r>
          </a:p>
          <a:p>
            <a:r>
              <a:rPr lang="en-US" sz="2800" dirty="0" smtClean="0"/>
              <a:t>Learned about technology’s affect</a:t>
            </a:r>
          </a:p>
          <a:p>
            <a:r>
              <a:rPr lang="en-US" sz="2800" dirty="0" smtClean="0"/>
              <a:t>Relates to my future by enjoying the world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252728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   Research Topic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108512"/>
            <a:ext cx="4613824" cy="17688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867" y="152400"/>
            <a:ext cx="2953957" cy="1967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362200"/>
            <a:ext cx="2234955" cy="190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32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200319"/>
            <a:ext cx="7408333" cy="3450696"/>
          </a:xfrm>
        </p:spPr>
        <p:txBody>
          <a:bodyPr/>
          <a:lstStyle/>
          <a:p>
            <a:r>
              <a:rPr lang="en-US" dirty="0" smtClean="0"/>
              <a:t>Most meaningful month: August</a:t>
            </a:r>
          </a:p>
          <a:p>
            <a:r>
              <a:rPr lang="en-US" dirty="0"/>
              <a:t>What I learned: Hard work pays off</a:t>
            </a:r>
          </a:p>
          <a:p>
            <a:r>
              <a:rPr lang="en-US" dirty="0" smtClean="0"/>
              <a:t>Biggest </a:t>
            </a:r>
            <a:r>
              <a:rPr lang="en-US" dirty="0" smtClean="0"/>
              <a:t>accomplishment: My video</a:t>
            </a:r>
          </a:p>
          <a:p>
            <a:r>
              <a:rPr lang="en-US" dirty="0" smtClean="0"/>
              <a:t>Biggest </a:t>
            </a:r>
            <a:r>
              <a:rPr lang="en-US" dirty="0"/>
              <a:t>challenge: My </a:t>
            </a:r>
            <a:r>
              <a:rPr lang="en-US" dirty="0" smtClean="0"/>
              <a:t>future</a:t>
            </a:r>
            <a:endParaRPr lang="en-US" dirty="0" smtClean="0"/>
          </a:p>
          <a:p>
            <a:r>
              <a:rPr lang="en-US" dirty="0" smtClean="0"/>
              <a:t>My future: Attend a university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838200" y="277149"/>
            <a:ext cx="8229600" cy="1252728"/>
          </a:xfrm>
        </p:spPr>
        <p:txBody>
          <a:bodyPr/>
          <a:lstStyle/>
          <a:p>
            <a:r>
              <a:rPr lang="en-US" dirty="0"/>
              <a:t>J</a:t>
            </a:r>
            <a:r>
              <a:rPr lang="en-US" dirty="0" smtClean="0"/>
              <a:t>ournals</a:t>
            </a:r>
            <a:endParaRPr lang="en-US" dirty="0"/>
          </a:p>
        </p:txBody>
      </p:sp>
      <p:pic>
        <p:nvPicPr>
          <p:cNvPr id="2050" name="Picture 2" descr="E:\senior\New folder\seni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081" y="4419600"/>
            <a:ext cx="1568659" cy="209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:\New folder\senior\IMG_46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301" y="2365309"/>
            <a:ext cx="2217763" cy="166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E:\New folder\senior\photo 2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466" y="3276600"/>
            <a:ext cx="2047875" cy="153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616" y="277149"/>
            <a:ext cx="2170468" cy="16278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5" r="24219"/>
          <a:stretch/>
        </p:blipFill>
        <p:spPr>
          <a:xfrm>
            <a:off x="4920994" y="609600"/>
            <a:ext cx="1502284" cy="20018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555" y="5160987"/>
            <a:ext cx="2490786" cy="142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90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 appreciate your time and interest in my senior project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87004" y="291744"/>
            <a:ext cx="8229600" cy="1252728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3077" name="Picture 5" descr="E:\New folder\senior\IMG_434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5" b="25446"/>
          <a:stretch/>
        </p:blipFill>
        <p:spPr bwMode="auto">
          <a:xfrm>
            <a:off x="-15427" y="5279047"/>
            <a:ext cx="1413489" cy="159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:\New folder\senior\IMG_43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513" y="5528948"/>
            <a:ext cx="1762259" cy="132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E:\New folder\senior\IMG_46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7" y="3999107"/>
            <a:ext cx="1673225" cy="125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E:\New folder\senior\IMG_473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142664"/>
            <a:ext cx="20574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147" y="5528948"/>
            <a:ext cx="2355771" cy="13489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" y="9098"/>
            <a:ext cx="1973239" cy="19732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900" y="5483842"/>
            <a:ext cx="1708500" cy="1366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567" y="-1"/>
            <a:ext cx="2063433" cy="19823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971" y="5528949"/>
            <a:ext cx="2105029" cy="140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05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14089</TotalTime>
  <Words>144</Words>
  <Application>Microsoft Office PowerPoint</Application>
  <PresentationFormat>On-screen Show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Waveform</vt:lpstr>
      <vt:lpstr>          Andrea Torres</vt:lpstr>
      <vt:lpstr>Life isn’t a movie</vt:lpstr>
      <vt:lpstr>      About Me</vt:lpstr>
      <vt:lpstr>Most meaningful to me</vt:lpstr>
      <vt:lpstr>Job Shadow- real estate broker</vt:lpstr>
      <vt:lpstr>   Research Topic</vt:lpstr>
      <vt:lpstr>Journals</vt:lpstr>
      <vt:lpstr>Thank you!</vt:lpstr>
    </vt:vector>
  </TitlesOfParts>
  <Company>LPS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Andrea Torres</dc:title>
  <dc:creator>Andrea Torres</dc:creator>
  <cp:lastModifiedBy>Andrea Torres</cp:lastModifiedBy>
  <cp:revision>39</cp:revision>
  <dcterms:created xsi:type="dcterms:W3CDTF">2014-01-08T00:53:45Z</dcterms:created>
  <dcterms:modified xsi:type="dcterms:W3CDTF">2014-01-22T05:29:06Z</dcterms:modified>
</cp:coreProperties>
</file>